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notesMasterIdLst>
    <p:notesMasterId r:id="rId11"/>
  </p:notes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4AD982-00F0-4A9D-A5C3-888A70E66FA1}" v="109" dt="2026-01-17T14:25:23.9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17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2220A-71DA-4644-BEFC-BE4E17D37335}" type="datetimeFigureOut">
              <a:rPr lang="fr-FR" smtClean="0"/>
              <a:t>22/01/2026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3A3F78-2226-4A32-A946-547603798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620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3A3F78-2226-4A32-A946-547603798A9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527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3298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50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262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16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886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751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156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664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05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814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28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722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40" r:id="rId7"/>
    <p:sldLayoutId id="2147483741" r:id="rId8"/>
    <p:sldLayoutId id="2147483742" r:id="rId9"/>
    <p:sldLayoutId id="2147483743" r:id="rId10"/>
    <p:sldLayoutId id="21474837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Natalia Lafourcade Panten Rococ - Un Derecho de Nacimiento Cover Audio">
            <a:hlinkClick r:id="" action="ppaction://media"/>
            <a:extLst>
              <a:ext uri="{FF2B5EF4-FFF2-40B4-BE49-F238E27FC236}">
                <a16:creationId xmlns:a16="http://schemas.microsoft.com/office/drawing/2014/main" id="{1EA3B140-109E-9D2E-5E96-929E5E98DFC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29388.7346"/>
                  <p14:fade in="750" out="47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" y="102833"/>
            <a:ext cx="406400" cy="406400"/>
          </a:xfrm>
          <a:prstGeom prst="rect">
            <a:avLst/>
          </a:prstGeom>
        </p:spPr>
      </p:pic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693B08FD-5ECC-4728-AA84-CD6AC875B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Freeform: Shape 11">
            <a:extLst>
              <a:ext uri="{FF2B5EF4-FFF2-40B4-BE49-F238E27FC236}">
                <a16:creationId xmlns:a16="http://schemas.microsoft.com/office/drawing/2014/main" id="{2549107E-EC98-4933-8F8F-A1713C393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6557"/>
          </a:xfrm>
          <a:custGeom>
            <a:avLst/>
            <a:gdLst>
              <a:gd name="connsiteX0" fmla="*/ 0 w 12188952"/>
              <a:gd name="connsiteY0" fmla="*/ 0 h 6216557"/>
              <a:gd name="connsiteX1" fmla="*/ 12188952 w 12188952"/>
              <a:gd name="connsiteY1" fmla="*/ 0 h 6216557"/>
              <a:gd name="connsiteX2" fmla="*/ 12188952 w 12188952"/>
              <a:gd name="connsiteY2" fmla="*/ 5609705 h 6216557"/>
              <a:gd name="connsiteX3" fmla="*/ 12049115 w 12188952"/>
              <a:gd name="connsiteY3" fmla="*/ 5640762 h 6216557"/>
              <a:gd name="connsiteX4" fmla="*/ 6096001 w 12188952"/>
              <a:gd name="connsiteY4" fmla="*/ 6216557 h 6216557"/>
              <a:gd name="connsiteX5" fmla="*/ 142887 w 12188952"/>
              <a:gd name="connsiteY5" fmla="*/ 5640762 h 6216557"/>
              <a:gd name="connsiteX6" fmla="*/ 0 w 12188952"/>
              <a:gd name="connsiteY6" fmla="*/ 5609028 h 621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6216557">
                <a:moveTo>
                  <a:pt x="0" y="0"/>
                </a:moveTo>
                <a:lnTo>
                  <a:pt x="12188952" y="0"/>
                </a:lnTo>
                <a:lnTo>
                  <a:pt x="12188952" y="5609705"/>
                </a:lnTo>
                <a:lnTo>
                  <a:pt x="12049115" y="5640762"/>
                </a:lnTo>
                <a:cubicBezTo>
                  <a:pt x="10313281" y="6006147"/>
                  <a:pt x="8275571" y="6216557"/>
                  <a:pt x="6096001" y="6216557"/>
                </a:cubicBezTo>
                <a:cubicBezTo>
                  <a:pt x="3916432" y="6216557"/>
                  <a:pt x="1878721" y="6006147"/>
                  <a:pt x="142887" y="5640762"/>
                </a:cubicBezTo>
                <a:lnTo>
                  <a:pt x="0" y="5609028"/>
                </a:lnTo>
                <a:close/>
              </a:path>
            </a:pathLst>
          </a:custGeom>
          <a:ln w="9525">
            <a:noFill/>
          </a:ln>
          <a:effectLst>
            <a:outerShdw blurRad="50800" dist="38100" dir="5400000" algn="t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 descr="Une image contenant plein air, ciel, herbe, arbre&#10;&#10;Le contenu généré par l’IA peut être incorrect.">
            <a:extLst>
              <a:ext uri="{FF2B5EF4-FFF2-40B4-BE49-F238E27FC236}">
                <a16:creationId xmlns:a16="http://schemas.microsoft.com/office/drawing/2014/main" id="{B3369E8E-0776-D428-5237-28E584EEC3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58" b="1157"/>
          <a:stretch>
            <a:fillRect/>
          </a:stretch>
        </p:blipFill>
        <p:spPr>
          <a:xfrm>
            <a:off x="20" y="1"/>
            <a:ext cx="12191980" cy="6216557"/>
          </a:xfrm>
          <a:custGeom>
            <a:avLst/>
            <a:gdLst/>
            <a:ahLst/>
            <a:cxnLst/>
            <a:rect l="l" t="t" r="r" b="b"/>
            <a:pathLst>
              <a:path w="12188952" h="6216557">
                <a:moveTo>
                  <a:pt x="0" y="0"/>
                </a:moveTo>
                <a:lnTo>
                  <a:pt x="12188952" y="0"/>
                </a:lnTo>
                <a:lnTo>
                  <a:pt x="12188952" y="5609705"/>
                </a:lnTo>
                <a:lnTo>
                  <a:pt x="12049115" y="5640762"/>
                </a:lnTo>
                <a:cubicBezTo>
                  <a:pt x="10313281" y="6006147"/>
                  <a:pt x="8275571" y="6216557"/>
                  <a:pt x="6096001" y="6216557"/>
                </a:cubicBezTo>
                <a:cubicBezTo>
                  <a:pt x="3916432" y="6216557"/>
                  <a:pt x="1878721" y="6006147"/>
                  <a:pt x="142887" y="5640762"/>
                </a:cubicBezTo>
                <a:lnTo>
                  <a:pt x="0" y="5609028"/>
                </a:lnTo>
                <a:close/>
              </a:path>
            </a:pathLst>
          </a:cu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246206E-AE1A-D73F-5241-5BFE4AAB5700}"/>
              </a:ext>
            </a:extLst>
          </p:cNvPr>
          <p:cNvSpPr txBox="1"/>
          <p:nvPr/>
        </p:nvSpPr>
        <p:spPr>
          <a:xfrm>
            <a:off x="8024616" y="102833"/>
            <a:ext cx="40149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Amasis MT Pro Medium" panose="02040604050005020304" pitchFamily="18" charset="0"/>
              </a:rPr>
              <a:t>Sainte-Victoire </a:t>
            </a:r>
          </a:p>
          <a:p>
            <a:r>
              <a:rPr lang="fr-FR" sz="3200" i="1" dirty="0">
                <a:solidFill>
                  <a:schemeClr val="bg1"/>
                </a:solidFill>
                <a:latin typeface="Amasis MT Pro Medium" panose="02040604050005020304" pitchFamily="18" charset="0"/>
              </a:rPr>
              <a:t>Du 28 mai au 1</a:t>
            </a:r>
            <a:r>
              <a:rPr lang="fr-FR" sz="3200" i="1" baseline="30000" dirty="0">
                <a:solidFill>
                  <a:schemeClr val="bg1"/>
                </a:solidFill>
                <a:latin typeface="Amasis MT Pro Medium" panose="02040604050005020304" pitchFamily="18" charset="0"/>
              </a:rPr>
              <a:t>er</a:t>
            </a:r>
            <a:r>
              <a:rPr lang="fr-FR" sz="3200" i="1" dirty="0">
                <a:solidFill>
                  <a:schemeClr val="bg1"/>
                </a:solidFill>
                <a:latin typeface="Amasis MT Pro Medium" panose="02040604050005020304" pitchFamily="18" charset="0"/>
              </a:rPr>
              <a:t> juin </a:t>
            </a:r>
          </a:p>
        </p:txBody>
      </p:sp>
    </p:spTree>
    <p:extLst>
      <p:ext uri="{BB962C8B-B14F-4D97-AF65-F5344CB8AC3E}">
        <p14:creationId xmlns:p14="http://schemas.microsoft.com/office/powerpoint/2010/main" val="254110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9" name="Image 28" descr="Une image contenant plein air, arbre, habits, ciel&#10;&#10;Le contenu généré par l’IA peut être incorrect.">
            <a:extLst>
              <a:ext uri="{FF2B5EF4-FFF2-40B4-BE49-F238E27FC236}">
                <a16:creationId xmlns:a16="http://schemas.microsoft.com/office/drawing/2014/main" id="{7B41F4F3-22D8-CA89-4038-59C2C3911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6" r="2093" b="-3"/>
          <a:stretch>
            <a:fillRect/>
          </a:stretch>
        </p:blipFill>
        <p:spPr>
          <a:xfrm>
            <a:off x="192528" y="171716"/>
            <a:ext cx="3793268" cy="651456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1EF8028-B963-8C49-0E0E-8C114CF05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r="3699" b="-3"/>
          <a:stretch>
            <a:fillRect/>
          </a:stretch>
        </p:blipFill>
        <p:spPr>
          <a:xfrm>
            <a:off x="4184538" y="171716"/>
            <a:ext cx="3822924" cy="651456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EDD6DC-20FD-EC37-77B3-D84985DF80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6" r="-3" b="-3"/>
          <a:stretch>
            <a:fillRect/>
          </a:stretch>
        </p:blipFill>
        <p:spPr>
          <a:xfrm>
            <a:off x="8188032" y="171716"/>
            <a:ext cx="3799007" cy="651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9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50" descr="Une image contenant plein air, aventure, arbre, Loisir de plein air&#10;&#10;Le contenu généré par l’IA peut être incorrect.">
            <a:extLst>
              <a:ext uri="{FF2B5EF4-FFF2-40B4-BE49-F238E27FC236}">
                <a16:creationId xmlns:a16="http://schemas.microsoft.com/office/drawing/2014/main" id="{5A9A9155-B0C6-C47D-3137-C65F132AC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59" y="182586"/>
            <a:ext cx="2353381" cy="3137841"/>
          </a:xfrm>
          <a:prstGeom prst="rect">
            <a:avLst/>
          </a:prstGeom>
        </p:spPr>
      </p:pic>
      <p:pic>
        <p:nvPicPr>
          <p:cNvPr id="39" name="Image 38" descr="Une image contenant plein air, ciel, faire de la randonnée, plante&#10;&#10;Le contenu généré par l’IA peut être incorrect.">
            <a:extLst>
              <a:ext uri="{FF2B5EF4-FFF2-40B4-BE49-F238E27FC236}">
                <a16:creationId xmlns:a16="http://schemas.microsoft.com/office/drawing/2014/main" id="{93BE1C70-CEB2-C419-455E-53CCC777A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286" y="182163"/>
            <a:ext cx="8503406" cy="637755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5F9616B-6845-2810-17F8-303B359638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60" y="3370940"/>
            <a:ext cx="2396925" cy="31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31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plein air, casque, personne, ciel&#10;&#10;Le contenu généré par l’IA peut être incorrect.">
            <a:extLst>
              <a:ext uri="{FF2B5EF4-FFF2-40B4-BE49-F238E27FC236}">
                <a16:creationId xmlns:a16="http://schemas.microsoft.com/office/drawing/2014/main" id="{80CAE34A-CC51-3ACC-DF69-C1087BB0B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15" y="827314"/>
            <a:ext cx="6553126" cy="4931228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C51509D1-A6C9-6351-F2AE-0822457EC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" t="-1025" r="-285" b="-133"/>
          <a:stretch>
            <a:fillRect/>
          </a:stretch>
        </p:blipFill>
        <p:spPr>
          <a:xfrm>
            <a:off x="7070321" y="141515"/>
            <a:ext cx="4827764" cy="651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39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25B97239-2685-48C8-8104-1D4E4E383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40431928-0796-0C8F-CE45-606F87832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9" r="-2" b="26866"/>
          <a:stretch>
            <a:fillRect/>
          </a:stretch>
        </p:blipFill>
        <p:spPr>
          <a:xfrm>
            <a:off x="321734" y="321733"/>
            <a:ext cx="5674894" cy="3030842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486DE919-5F1B-7A88-BD77-BB20219803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" r="27136" b="-1"/>
          <a:stretch>
            <a:fillRect/>
          </a:stretch>
        </p:blipFill>
        <p:spPr>
          <a:xfrm>
            <a:off x="321735" y="3524289"/>
            <a:ext cx="2676579" cy="2776517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DAE8C0F4-8EAB-32DB-D047-26D757836D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0" t="26353" r="661"/>
          <a:stretch>
            <a:fillRect/>
          </a:stretch>
        </p:blipFill>
        <p:spPr>
          <a:xfrm>
            <a:off x="3159553" y="3514855"/>
            <a:ext cx="2837076" cy="2785951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1A41061A-4EA8-9D45-8256-ED6C3ACCFF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b="20980"/>
          <a:stretch>
            <a:fillRect/>
          </a:stretch>
        </p:blipFill>
        <p:spPr>
          <a:xfrm>
            <a:off x="6195373" y="321733"/>
            <a:ext cx="5674892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1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BF494AE6-A88C-448B-B1B7-80259E6F4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1" name="Image 20" descr="Une image contenant plein air, ciel, personne, habits&#10;&#10;Le contenu généré par l’IA peut être incorrect.">
            <a:extLst>
              <a:ext uri="{FF2B5EF4-FFF2-40B4-BE49-F238E27FC236}">
                <a16:creationId xmlns:a16="http://schemas.microsoft.com/office/drawing/2014/main" id="{3CE24BB3-0743-FDE9-5130-04CB391A0E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9" r="1" b="24389"/>
          <a:stretch>
            <a:fillRect/>
          </a:stretch>
        </p:blipFill>
        <p:spPr>
          <a:xfrm>
            <a:off x="321734" y="321733"/>
            <a:ext cx="3084025" cy="302140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C4B1576-BD80-5E36-CAA7-3BE2989E19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2" r="-1" b="17806"/>
          <a:stretch>
            <a:fillRect/>
          </a:stretch>
        </p:blipFill>
        <p:spPr>
          <a:xfrm>
            <a:off x="321734" y="3514854"/>
            <a:ext cx="3084025" cy="2785952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83E1E45-5926-9E85-74A5-FE9A3DFCA3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2" r="2" b="2"/>
          <a:stretch>
            <a:fillRect/>
          </a:stretch>
        </p:blipFill>
        <p:spPr>
          <a:xfrm>
            <a:off x="7834063" y="321733"/>
            <a:ext cx="4036201" cy="597907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FD2C3C6-D52D-84A2-72B7-849A43A349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87" b="9383"/>
          <a:stretch>
            <a:fillRect/>
          </a:stretch>
        </p:blipFill>
        <p:spPr>
          <a:xfrm>
            <a:off x="3476818" y="321733"/>
            <a:ext cx="4286185" cy="5979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50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B78EDDD3-C548-48EF-B3CA-B290B1719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 descr="Une image contenant plein air, montagne, nature, Affleurement&#10;&#10;Le contenu généré par l’IA peut être incorrect.">
            <a:extLst>
              <a:ext uri="{FF2B5EF4-FFF2-40B4-BE49-F238E27FC236}">
                <a16:creationId xmlns:a16="http://schemas.microsoft.com/office/drawing/2014/main" id="{5DE322E9-1506-4F1A-1BFE-4EA38AF14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53" r="-2" b="-2"/>
          <a:stretch>
            <a:fillRect/>
          </a:stretch>
        </p:blipFill>
        <p:spPr>
          <a:xfrm>
            <a:off x="196731" y="166533"/>
            <a:ext cx="3809612" cy="652493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161364-27C6-E780-FE22-1043D92309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0" r="6016" b="-2"/>
          <a:stretch>
            <a:fillRect/>
          </a:stretch>
        </p:blipFill>
        <p:spPr>
          <a:xfrm>
            <a:off x="4196497" y="166533"/>
            <a:ext cx="3797618" cy="6524936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E28A8A73-E488-F11D-BE7E-7F93AE2E2A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" t="34469" r="-285" b="3522"/>
          <a:stretch>
            <a:fillRect/>
          </a:stretch>
        </p:blipFill>
        <p:spPr>
          <a:xfrm>
            <a:off x="8183346" y="166533"/>
            <a:ext cx="3822808" cy="3160653"/>
          </a:xfrm>
          <a:prstGeom prst="rect">
            <a:avLst/>
          </a:prstGeom>
        </p:spPr>
      </p:pic>
      <p:pic>
        <p:nvPicPr>
          <p:cNvPr id="11" name="Image 10" descr="Une image contenant plein air, ciel, nature, montagne&#10;&#10;Le contenu généré par l’IA peut être incorrect.">
            <a:extLst>
              <a:ext uri="{FF2B5EF4-FFF2-40B4-BE49-F238E27FC236}">
                <a16:creationId xmlns:a16="http://schemas.microsoft.com/office/drawing/2014/main" id="{6AC4E153-6A57-386F-FFE2-71D6A98220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4" t="26957" r="5913" b="26957"/>
          <a:stretch>
            <a:fillRect/>
          </a:stretch>
        </p:blipFill>
        <p:spPr>
          <a:xfrm>
            <a:off x="8183346" y="3493719"/>
            <a:ext cx="3797618" cy="316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7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 34">
            <a:extLst>
              <a:ext uri="{FF2B5EF4-FFF2-40B4-BE49-F238E27FC236}">
                <a16:creationId xmlns:a16="http://schemas.microsoft.com/office/drawing/2014/main" id="{9107C7D7-C097-877E-0FAC-CD88135C4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68" y="150913"/>
            <a:ext cx="4917130" cy="6556174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49A9182C-F7E9-FB25-F695-7E3F7F2A2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114" y="150913"/>
            <a:ext cx="4917131" cy="655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10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78EDDD3-C548-48EF-B3CA-B290B1719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307489B-132C-52FC-5E2E-C124EB964C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2" r="3989" b="-2"/>
          <a:stretch>
            <a:fillRect/>
          </a:stretch>
        </p:blipFill>
        <p:spPr>
          <a:xfrm>
            <a:off x="196731" y="166533"/>
            <a:ext cx="3809612" cy="652493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BC1335-B7A8-1B38-773D-84FD87ADD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5" r="3201" b="-2"/>
          <a:stretch>
            <a:fillRect/>
          </a:stretch>
        </p:blipFill>
        <p:spPr>
          <a:xfrm>
            <a:off x="4196497" y="166533"/>
            <a:ext cx="3797618" cy="652493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B025876-5245-A6F0-7B45-82EF04A584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7" r="5" b="5"/>
          <a:stretch>
            <a:fillRect/>
          </a:stretch>
        </p:blipFill>
        <p:spPr>
          <a:xfrm>
            <a:off x="8183346" y="166533"/>
            <a:ext cx="3822808" cy="316065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4F5AA09-A20C-547F-8780-2BA5C470DC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7" r="2" b="30603"/>
          <a:stretch>
            <a:fillRect/>
          </a:stretch>
        </p:blipFill>
        <p:spPr>
          <a:xfrm>
            <a:off x="8183346" y="3506741"/>
            <a:ext cx="3822808" cy="318472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AADBC48-048C-B416-4F8F-B35D96C45574}"/>
              </a:ext>
            </a:extLst>
          </p:cNvPr>
          <p:cNvSpPr txBox="1"/>
          <p:nvPr/>
        </p:nvSpPr>
        <p:spPr>
          <a:xfrm>
            <a:off x="196731" y="166533"/>
            <a:ext cx="5757755" cy="4770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500" dirty="0">
                <a:latin typeface="Amasis MT Pro Medium" panose="02040604050005020304" pitchFamily="18" charset="0"/>
              </a:rPr>
              <a:t>Sinsat – Du 31 octobre au 2 novembre </a:t>
            </a:r>
          </a:p>
        </p:txBody>
      </p:sp>
    </p:spTree>
    <p:extLst>
      <p:ext uri="{BB962C8B-B14F-4D97-AF65-F5344CB8AC3E}">
        <p14:creationId xmlns:p14="http://schemas.microsoft.com/office/powerpoint/2010/main" val="160955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Grand écran</PresentationFormat>
  <Paragraphs>4</Paragraphs>
  <Slides>9</Slides>
  <Notes>1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Amasis MT Pro Medium</vt:lpstr>
      <vt:lpstr>Aptos</vt:lpstr>
      <vt:lpstr>Arial</vt:lpstr>
      <vt:lpstr>Calibri</vt:lpstr>
      <vt:lpstr>Neue Haas Grotesk Text Pro</vt:lpstr>
      <vt:lpstr>AccentBoxVTI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BAY</dc:creator>
  <cp:lastModifiedBy>Dominique ESPARZA</cp:lastModifiedBy>
  <cp:revision>2</cp:revision>
  <dcterms:created xsi:type="dcterms:W3CDTF">2026-01-17T13:22:02Z</dcterms:created>
  <dcterms:modified xsi:type="dcterms:W3CDTF">2026-01-22T09:41:11Z</dcterms:modified>
</cp:coreProperties>
</file>